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7EEDBE-E71C-4F04-B4CC-12B26F35DF46}" type="datetimeFigureOut">
              <a:rPr lang="en-NZ"/>
              <a:pPr>
                <a:defRPr/>
              </a:pPr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AA5B54-2243-4901-834F-A8986F6928F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343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D8515FA-8769-4C06-B3C4-9EFB686D02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115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9CD1A7-4911-4483-9586-7D8B193B46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643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B14A0A-6F7D-4988-A74C-B56AC8ACFF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747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66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A041E0-19BB-497A-A5CA-F178307BF9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2FF58C-D7AC-4E76-B1EE-FFB1FA1451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98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905AF4-4291-4A31-8E40-5522D82BF7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65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9A03EC-E185-4330-8EB0-B77161D6C0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174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1CDF5A-01A5-41DC-800C-B8A376B16C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8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87320F-D4A7-4D94-B02A-AFF0F62DAA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099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727A42-2D5D-46EA-BF81-A950865665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554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For all the saints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who </a:t>
            </a:r>
            <a:r>
              <a:rPr lang="en-GB" dirty="0"/>
              <a:t>from their labours rest,</a:t>
            </a:r>
            <a:endParaRPr lang="en-NZ" dirty="0"/>
          </a:p>
          <a:p>
            <a:r>
              <a:rPr lang="en-GB" dirty="0"/>
              <a:t>		who thee by faith before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world </a:t>
            </a:r>
            <a:r>
              <a:rPr lang="en-GB" dirty="0" smtClean="0"/>
              <a:t>confessed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thy name, O Jesus,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be </a:t>
            </a:r>
            <a:r>
              <a:rPr lang="en-GB" dirty="0"/>
              <a:t>forever blest.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Thou </a:t>
            </a:r>
            <a:r>
              <a:rPr lang="en-GB" dirty="0" err="1"/>
              <a:t>wast</a:t>
            </a:r>
            <a:r>
              <a:rPr lang="en-GB" dirty="0"/>
              <a:t> their rock, </a:t>
            </a:r>
            <a:endParaRPr lang="en-GB" dirty="0" smtClean="0"/>
          </a:p>
          <a:p>
            <a:r>
              <a:rPr lang="en-GB" dirty="0" smtClean="0"/>
              <a:t>			their </a:t>
            </a:r>
            <a:r>
              <a:rPr lang="en-GB" dirty="0"/>
              <a:t>fortress and their might;</a:t>
            </a:r>
            <a:endParaRPr lang="en-NZ" dirty="0"/>
          </a:p>
          <a:p>
            <a:r>
              <a:rPr lang="en-GB" dirty="0"/>
              <a:t>		thou, Lord, their captain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the well-fought fight;</a:t>
            </a:r>
            <a:endParaRPr lang="en-NZ" dirty="0"/>
          </a:p>
          <a:p>
            <a:r>
              <a:rPr lang="en-GB" dirty="0"/>
              <a:t>	thou, in the darkness drear,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their </a:t>
            </a:r>
            <a:r>
              <a:rPr lang="en-GB" dirty="0"/>
              <a:t>one true light.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may thy soldiers, </a:t>
            </a:r>
            <a:endParaRPr lang="en-GB" dirty="0" smtClean="0"/>
          </a:p>
          <a:p>
            <a:r>
              <a:rPr lang="en-GB" dirty="0" smtClean="0"/>
              <a:t>			faithful</a:t>
            </a:r>
            <a:r>
              <a:rPr lang="en-GB" dirty="0"/>
              <a:t>, true and bold,</a:t>
            </a:r>
            <a:endParaRPr lang="en-NZ" dirty="0"/>
          </a:p>
          <a:p>
            <a:r>
              <a:rPr lang="en-GB" dirty="0"/>
              <a:t>		fight as the saints who </a:t>
            </a:r>
            <a:endParaRPr lang="en-GB" dirty="0" smtClean="0"/>
          </a:p>
          <a:p>
            <a:r>
              <a:rPr lang="en-GB" dirty="0"/>
              <a:t>			nobly fought of old,</a:t>
            </a:r>
            <a:endParaRPr lang="en-NZ" dirty="0"/>
          </a:p>
          <a:p>
            <a:r>
              <a:rPr lang="en-GB" dirty="0"/>
              <a:t>	and win with them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victor’s crown of gold.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007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blest communion, </a:t>
            </a:r>
            <a:endParaRPr lang="en-GB" dirty="0" smtClean="0"/>
          </a:p>
          <a:p>
            <a:r>
              <a:rPr lang="en-GB" dirty="0" smtClean="0"/>
              <a:t>			fellowship </a:t>
            </a:r>
            <a:r>
              <a:rPr lang="en-GB" dirty="0"/>
              <a:t>divine!</a:t>
            </a:r>
            <a:endParaRPr lang="en-NZ" dirty="0"/>
          </a:p>
          <a:p>
            <a:r>
              <a:rPr lang="en-GB" dirty="0"/>
              <a:t>		We feebly struggle, </a:t>
            </a:r>
            <a:endParaRPr lang="en-GB" dirty="0" smtClean="0"/>
          </a:p>
          <a:p>
            <a:r>
              <a:rPr lang="en-GB" dirty="0"/>
              <a:t>			they in glory shine;</a:t>
            </a:r>
            <a:endParaRPr lang="en-NZ" dirty="0"/>
          </a:p>
          <a:p>
            <a:r>
              <a:rPr lang="en-GB" dirty="0"/>
              <a:t>	yet all are one in thee,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for </a:t>
            </a:r>
            <a:r>
              <a:rPr lang="en-GB" dirty="0"/>
              <a:t>all are thine.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250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And </a:t>
            </a:r>
            <a:r>
              <a:rPr lang="en-GB" dirty="0"/>
              <a:t>when the fight </a:t>
            </a:r>
            <a:endParaRPr lang="en-GB" dirty="0" smtClean="0"/>
          </a:p>
          <a:p>
            <a:r>
              <a:rPr lang="en-GB" dirty="0" smtClean="0"/>
              <a:t>			is </a:t>
            </a:r>
            <a:r>
              <a:rPr lang="en-GB" dirty="0"/>
              <a:t>fierce, the warfare long,</a:t>
            </a:r>
            <a:endParaRPr lang="en-NZ" dirty="0"/>
          </a:p>
          <a:p>
            <a:r>
              <a:rPr lang="en-GB" dirty="0"/>
              <a:t>		steals on the ear the </a:t>
            </a:r>
            <a:endParaRPr lang="en-GB" dirty="0" smtClean="0"/>
          </a:p>
          <a:p>
            <a:r>
              <a:rPr lang="en-GB" dirty="0"/>
              <a:t>			distant triumph song,</a:t>
            </a:r>
            <a:endParaRPr lang="en-NZ" dirty="0"/>
          </a:p>
          <a:p>
            <a:r>
              <a:rPr lang="en-GB" dirty="0"/>
              <a:t>	and hearts are brave again,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and </a:t>
            </a:r>
            <a:r>
              <a:rPr lang="en-GB" dirty="0"/>
              <a:t>arms are </a:t>
            </a:r>
            <a:r>
              <a:rPr lang="en-GB" dirty="0" smtClean="0"/>
              <a:t>strong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595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But </a:t>
            </a:r>
            <a:r>
              <a:rPr lang="en-GB" dirty="0"/>
              <a:t>lo! there breaks </a:t>
            </a:r>
            <a:endParaRPr lang="en-GB" dirty="0" smtClean="0"/>
          </a:p>
          <a:p>
            <a:r>
              <a:rPr lang="en-GB" dirty="0" smtClean="0"/>
              <a:t>			a </a:t>
            </a:r>
            <a:r>
              <a:rPr lang="en-GB" dirty="0"/>
              <a:t>yet more glorious day;</a:t>
            </a:r>
            <a:endParaRPr lang="en-NZ" dirty="0"/>
          </a:p>
          <a:p>
            <a:r>
              <a:rPr lang="en-GB" dirty="0"/>
              <a:t>		the saints triumphant </a:t>
            </a:r>
            <a:endParaRPr lang="en-GB" dirty="0" smtClean="0"/>
          </a:p>
          <a:p>
            <a:r>
              <a:rPr lang="en-GB" dirty="0"/>
              <a:t>			rise in bright array;</a:t>
            </a:r>
            <a:endParaRPr lang="en-NZ" dirty="0"/>
          </a:p>
          <a:p>
            <a:r>
              <a:rPr lang="en-GB" dirty="0"/>
              <a:t>	the King of glory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passes </a:t>
            </a:r>
            <a:r>
              <a:rPr lang="en-GB" dirty="0"/>
              <a:t>on his way.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200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 smtClean="0"/>
              <a:t>From </a:t>
            </a:r>
            <a:r>
              <a:rPr lang="en-GB" dirty="0"/>
              <a:t>earth’s wide bounds, </a:t>
            </a:r>
            <a:endParaRPr lang="en-GB" dirty="0" smtClean="0"/>
          </a:p>
          <a:p>
            <a:r>
              <a:rPr lang="en-GB" dirty="0" smtClean="0"/>
              <a:t>			from </a:t>
            </a:r>
            <a:r>
              <a:rPr lang="en-GB" dirty="0"/>
              <a:t>ocean’s farthest coast,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through </a:t>
            </a:r>
            <a:r>
              <a:rPr lang="en-GB" dirty="0"/>
              <a:t>gates of pearl streams </a:t>
            </a:r>
            <a:endParaRPr lang="en-GB" dirty="0" smtClean="0"/>
          </a:p>
          <a:p>
            <a:r>
              <a:rPr lang="en-GB" dirty="0"/>
              <a:t>			in the countless host;</a:t>
            </a:r>
            <a:endParaRPr lang="en-NZ" dirty="0"/>
          </a:p>
          <a:p>
            <a:r>
              <a:rPr lang="en-GB" dirty="0"/>
              <a:t>	they sing to Father,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Son </a:t>
            </a:r>
            <a:r>
              <a:rPr lang="en-GB" dirty="0"/>
              <a:t>and Holy Ghost: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Walsham</a:t>
            </a:r>
            <a:r>
              <a:rPr lang="en-GB" sz="1000" dirty="0"/>
              <a:t> How, 1864, alt.</a:t>
            </a:r>
            <a:endParaRPr lang="en-NZ" sz="1000" dirty="0"/>
          </a:p>
          <a:p>
            <a:pPr algn="r"/>
            <a:r>
              <a:rPr lang="en-GB" sz="1000" dirty="0"/>
              <a:t>Tune: Ralph Vaughan Williams, 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43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6</cp:revision>
  <cp:lastPrinted>1601-01-01T00:00:00Z</cp:lastPrinted>
  <dcterms:created xsi:type="dcterms:W3CDTF">2014-03-05T07:13:07Z</dcterms:created>
  <dcterms:modified xsi:type="dcterms:W3CDTF">2014-03-25T10:06:13Z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